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D02D5-721E-45C2-A8A9-33B2E47D7AF5}" v="1" dt="2024-01-22T14:28:16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330475" y="2123375"/>
            <a:ext cx="16912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Beef Bolognaise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Goujon Wrap with choice of dip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/ Broccoli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Pasta Spirals / Mashed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Chocolate &amp; Orange Cookie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 flipH="1">
            <a:off x="2111721" y="2123375"/>
            <a:ext cx="173058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Breaded Fish &amp; Lemon Mayo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Mushy or Garden Peas / Baked Beans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Raspberry Jelly &amp; Two Fruits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Salmon &amp; Creamy Tomato Pasta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/ Oven Roast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069573" y="2046430"/>
            <a:ext cx="182161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Chinese Style Beef &amp; Vegetables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Diced carrots and green beans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Noodles / Rice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Pineapple Delight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Hot Dog /</a:t>
            </a:r>
            <a:r>
              <a:rPr lang="en-GB" sz="1000" b="1">
                <a:solidFill>
                  <a:srgbClr val="1A2C4B"/>
                </a:solidFill>
              </a:rPr>
              <a:t> Veggie Dog with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 Tomato Ketchup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&amp; Summer Veg Pie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Spaghetti Hoops / </a:t>
            </a:r>
            <a:r>
              <a:rPr lang="en-GB" sz="1000" b="1">
                <a:solidFill>
                  <a:srgbClr val="1A2C4B"/>
                </a:solidFill>
              </a:rPr>
              <a:t>Corn on the Cob</a:t>
            </a:r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Mashed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188287" y="6290277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Freshly Baked Ham &amp; Cheese Panini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&amp; Garden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Chipped/Baked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Flakemeal Biscuit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14694" y="2123375"/>
            <a:ext cx="17052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797B84"/>
                </a:solidFill>
              </a:rPr>
              <a:t>O</a:t>
            </a:r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Homemade Margherita Pizza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/ Diced Carrots / Coleslaw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Oven Roasted Potato Wedges / Rice / Salad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Mandarin Orange Sponge &amp; Custard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Quorn Dippers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</a:t>
            </a:r>
            <a:r>
              <a:rPr lang="en-GB" sz="1000" b="1" dirty="0">
                <a:solidFill>
                  <a:srgbClr val="1A2C4B"/>
                </a:solidFill>
              </a:rPr>
              <a:t>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Arctic Roll and Peaches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6416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Pork Sausages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Garden Peas &amp; 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Boiled Rice / Mashed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Brownie &amp; Orange Wedges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Goujons &amp; Sweet Chilli Dip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Roast Mediterranean Vegetable Pasta Bake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Spaghetti </a:t>
            </a:r>
            <a:r>
              <a:rPr lang="en-GB" sz="1000" b="1">
                <a:solidFill>
                  <a:srgbClr val="1A2C4B"/>
                </a:solidFill>
              </a:rPr>
              <a:t>H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oops / Corn on the Cob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Baby New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Fruit Muffin with Pure Apple </a:t>
            </a:r>
            <a:r>
              <a:rPr lang="en-GB" sz="1000" b="1">
                <a:solidFill>
                  <a:srgbClr val="1A2C4B"/>
                </a:solidFill>
              </a:rPr>
              <a:t>/ 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2843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Creamy Chicken &amp; Broccoli Pasta with Garlic Bread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&amp; Roasted Peppers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>
                <a:solidFill>
                  <a:srgbClr val="1A2C4B"/>
                </a:solidFill>
              </a:rPr>
              <a:t>Baked 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Potato / Coleslaw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with Pears &amp; Chocolate Sauce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73896" y="2123375"/>
            <a:ext cx="172843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Cottage Pie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Spring Greens / Roasted Butternut Squash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Oven Baked Potato Wedges/Baked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Summer Fruit Cheesecake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&amp; Pepper Fajita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/ Oven Roast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Sticky Date Pudding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4" y="2123375"/>
            <a:ext cx="1733633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Beef Meatballs with a Tomato &amp; Basil Sauce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Green Beans &amp; 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Steamed Rice / Pasta Spirals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Krispie Square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709532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School “Chippy Day” Fish or Chicken Goujons / Sausages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Potato with Tuna &amp; Sweetcorn / Salad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/ Mushy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>
                <a:solidFill>
                  <a:srgbClr val="1A2C4B"/>
                </a:solidFill>
              </a:rPr>
              <a:t>Baby New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>
              <a:solidFill>
                <a:srgbClr val="1A2C4B"/>
              </a:solidFill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Frozen Fruit Yoghurt</a:t>
            </a: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Pork Sausages &amp; Gravy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Jerk Chicken &amp; Caribbean Rice with Flatbread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/ Garden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&amp; Two </a:t>
            </a:r>
            <a:r>
              <a:rPr lang="en-GB" sz="1000" b="1">
                <a:solidFill>
                  <a:srgbClr val="1A2C4B"/>
                </a:solidFill>
              </a:rPr>
              <a:t>F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ruits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 flipH="1">
            <a:off x="6019158" y="2123375"/>
            <a:ext cx="2066886" cy="391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1" u="none" strike="noStrike" dirty="0">
                <a:solidFill>
                  <a:srgbClr val="1A2C4B"/>
                </a:solidFill>
                <a:effectLst/>
              </a:rPr>
              <a:t>C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hicken Curry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BBQ Pulled Pork Pizza Wrap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Baton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Boiled Rice / Oven Roasted Garlic &amp; Paprika Wedges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Jaffa Cake Pots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Butternut Squash, Penne Pasta in a Tomato &amp; Pesto Sauce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Oven Roast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262952" y="2123375"/>
            <a:ext cx="180222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Breaded Fish &amp; Lemon Mayo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Beef Lasagne, Garlic Bread &amp; Coleslaw.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Garden Peas/ Diced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Baby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Fruit Salad &amp; Yoghurt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Burger / Bean Burger in Bap with Onions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Salt &amp; Chilli Chicken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/ Pasta Salad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Potato / Steamed Rice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Lemon Shortbread &amp; Melon Wedge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6" ma:contentTypeDescription="Create a new document." ma:contentTypeScope="" ma:versionID="9cb99b830af80011116ec90068487da8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c2f61e07804203a1701d50e68b18b6d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426968-391C-4A6B-A8F4-FE302A4651EE}">
  <ds:schemaRefs>
    <ds:schemaRef ds:uri="http://schemas.openxmlformats.org/package/2006/metadata/core-properties"/>
    <ds:schemaRef ds:uri="http://purl.org/dc/dcmitype/"/>
    <ds:schemaRef ds:uri="f098a31c-cf5f-4701-95f1-80706b2c2303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3fb5e4cd-4fb9-4a04-b8e7-1efb93a0c34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7D44D86-632E-47E0-B31A-F39434E234FD}">
  <ds:schemaRefs>
    <ds:schemaRef ds:uri="3fb5e4cd-4fb9-4a04-b8e7-1efb93a0c348"/>
    <ds:schemaRef ds:uri="f098a31c-cf5f-4701-95f1-80706b2c23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888</Words>
  <Application>Microsoft Office PowerPoint</Application>
  <PresentationFormat>A4 Paper (210x297 mm)</PresentationFormat>
  <Paragraphs>464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Nicola McCabe</cp:lastModifiedBy>
  <cp:revision>8</cp:revision>
  <dcterms:created xsi:type="dcterms:W3CDTF">2023-06-15T15:32:02Z</dcterms:created>
  <dcterms:modified xsi:type="dcterms:W3CDTF">2024-02-01T11:20:30Z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